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200900" cy="10801350"/>
  <p:notesSz cx="6858000" cy="9144000"/>
  <p:defaultTextStyle>
    <a:defPPr>
      <a:defRPr lang="tr-TR"/>
    </a:defPPr>
    <a:lvl1pPr marL="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43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287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430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574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717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861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004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148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02">
          <p15:clr>
            <a:srgbClr val="A4A3A4"/>
          </p15:clr>
        </p15:guide>
        <p15:guide id="2" pos="22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F21090D-DA1D-44B7-8A84-72DD8C032D61}" v="14" dt="2023-03-31T20:51:00.734"/>
    <p1510:client id="{A729FA2F-1D11-4760-8146-9A8D04B3A543}" v="25" dt="2023-04-02T19:12:23.595"/>
    <p1510:client id="{B6341E76-2B48-4AF3-A64B-3C145C2767DA}" v="1" dt="2023-04-02T19:29:26.267"/>
    <p1510:client id="{C8CFA6E7-A2DA-4E3F-9869-0E7A3B3B7AE1}" v="258" dt="2023-03-31T20:23:18.877"/>
    <p1510:client id="{CE17F4BB-4A5B-4F22-93AA-6AD3203BAE49}" v="6" dt="2023-03-31T20:31:16.069"/>
    <p1510:client id="{F5440793-15F8-45B0-99D7-E123463C7B7A}" v="4" dt="2023-04-02T19:23:44.9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2376" y="54"/>
      </p:cViewPr>
      <p:guideLst>
        <p:guide orient="horz" pos="3402"/>
        <p:guide pos="22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540068" y="3355422"/>
            <a:ext cx="6120765" cy="2315289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080135" y="6120765"/>
            <a:ext cx="5040630" cy="27603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1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8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00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02.04.2023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3546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02.04.2023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0240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3915489" y="577573"/>
            <a:ext cx="1215152" cy="12286536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270034" y="577573"/>
            <a:ext cx="3525441" cy="12286536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02.04.2023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179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02.04.2023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8299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68822" y="6940868"/>
            <a:ext cx="6120765" cy="2145268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568822" y="4578074"/>
            <a:ext cx="6120765" cy="2362794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435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287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30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57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717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861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004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14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02.04.2023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7186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270034" y="3360421"/>
            <a:ext cx="2370296" cy="950368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2760346" y="3360421"/>
            <a:ext cx="2370296" cy="950368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02.04.2023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4746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60045" y="432555"/>
            <a:ext cx="6480810" cy="1800225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60046" y="2417803"/>
            <a:ext cx="3181648" cy="100762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360046" y="3425428"/>
            <a:ext cx="3181648" cy="622327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3657958" y="2417803"/>
            <a:ext cx="3182898" cy="100762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3657958" y="3425428"/>
            <a:ext cx="3182898" cy="622327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02.04.2023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3510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02.04.2023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004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02.04.2023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1588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60045" y="430054"/>
            <a:ext cx="2369047" cy="1830229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15352" y="430055"/>
            <a:ext cx="4025504" cy="9218653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360045" y="2260283"/>
            <a:ext cx="2369047" cy="7388425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02.04.2023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2669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11427" y="7560945"/>
            <a:ext cx="4320540" cy="892613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411427" y="965120"/>
            <a:ext cx="4320540" cy="6480810"/>
          </a:xfrm>
        </p:spPr>
        <p:txBody>
          <a:bodyPr/>
          <a:lstStyle>
            <a:lvl1pPr marL="0" indent="0">
              <a:buNone/>
              <a:defRPr sz="3600"/>
            </a:lvl1pPr>
            <a:lvl2pPr marL="514350" indent="0">
              <a:buNone/>
              <a:defRPr sz="3200"/>
            </a:lvl2pPr>
            <a:lvl3pPr marL="1028700" indent="0">
              <a:buNone/>
              <a:defRPr sz="2700"/>
            </a:lvl3pPr>
            <a:lvl4pPr marL="1543050" indent="0">
              <a:buNone/>
              <a:defRPr sz="2300"/>
            </a:lvl4pPr>
            <a:lvl5pPr marL="2057400" indent="0">
              <a:buNone/>
              <a:defRPr sz="2300"/>
            </a:lvl5pPr>
            <a:lvl6pPr marL="2571750" indent="0">
              <a:buNone/>
              <a:defRPr sz="2300"/>
            </a:lvl6pPr>
            <a:lvl7pPr marL="3086100" indent="0">
              <a:buNone/>
              <a:defRPr sz="2300"/>
            </a:lvl7pPr>
            <a:lvl8pPr marL="3600450" indent="0">
              <a:buNone/>
              <a:defRPr sz="2300"/>
            </a:lvl8pPr>
            <a:lvl9pPr marL="4114800" indent="0">
              <a:buNone/>
              <a:defRPr sz="23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411427" y="8453558"/>
            <a:ext cx="4320540" cy="1267657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02.04.2023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8817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360045" y="432555"/>
            <a:ext cx="6480810" cy="1800225"/>
          </a:xfrm>
          <a:prstGeom prst="rect">
            <a:avLst/>
          </a:prstGeom>
        </p:spPr>
        <p:txBody>
          <a:bodyPr vert="horz" lIns="102870" tIns="51435" rIns="102870" bIns="51435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60045" y="2520317"/>
            <a:ext cx="6480810" cy="7128391"/>
          </a:xfrm>
          <a:prstGeom prst="rect">
            <a:avLst/>
          </a:prstGeom>
        </p:spPr>
        <p:txBody>
          <a:bodyPr vert="horz" lIns="102870" tIns="51435" rIns="102870" bIns="51435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360045" y="10011253"/>
            <a:ext cx="1680210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BAD11-6891-4368-A88B-11DDAD427517}" type="datetimeFigureOut">
              <a:rPr lang="tr-TR" smtClean="0"/>
              <a:t>02.04.2023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2460308" y="10011253"/>
            <a:ext cx="2280285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5160645" y="10011253"/>
            <a:ext cx="1680210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8731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287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5763" indent="-385763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5819" indent="-321469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Resim 4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0700" y="55206"/>
            <a:ext cx="1600200" cy="4813300"/>
          </a:xfrm>
          <a:prstGeom prst="rect">
            <a:avLst/>
          </a:prstGeom>
        </p:spPr>
      </p:pic>
      <p:pic>
        <p:nvPicPr>
          <p:cNvPr id="45" name="Resim 4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9508" y="72083"/>
            <a:ext cx="1600200" cy="4813300"/>
          </a:xfrm>
          <a:prstGeom prst="rect">
            <a:avLst/>
          </a:prstGeom>
        </p:spPr>
      </p:pic>
      <p:pic>
        <p:nvPicPr>
          <p:cNvPr id="46" name="Resim 4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4386" y="0"/>
            <a:ext cx="1600200" cy="4813300"/>
          </a:xfrm>
          <a:prstGeom prst="rect">
            <a:avLst/>
          </a:prstGeom>
        </p:spPr>
      </p:pic>
      <p:pic>
        <p:nvPicPr>
          <p:cNvPr id="47" name="Resim 4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0188" y="11311"/>
            <a:ext cx="1600200" cy="4813300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67" y="86683"/>
            <a:ext cx="1600200" cy="4813300"/>
          </a:xfrm>
          <a:prstGeom prst="rect">
            <a:avLst/>
          </a:prstGeom>
        </p:spPr>
      </p:pic>
      <p:sp>
        <p:nvSpPr>
          <p:cNvPr id="18" name="Metin kutusu 17"/>
          <p:cNvSpPr txBox="1"/>
          <p:nvPr/>
        </p:nvSpPr>
        <p:spPr>
          <a:xfrm>
            <a:off x="1328326" y="53498"/>
            <a:ext cx="4800118" cy="147732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tx2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YTÜ 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tx2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FEN EDEBİYAT FAKÜLTESİ 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tx2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KİMYA BÖLÜMÜ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tx2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SEMİNER DERSİ SUNUMU</a:t>
            </a:r>
          </a:p>
        </p:txBody>
      </p:sp>
      <p:pic>
        <p:nvPicPr>
          <p:cNvPr id="20" name="Resim 19" descr="chemistry ile ilgili görsel sonucu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7443" y="325239"/>
            <a:ext cx="1311399" cy="133102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Resim 34" descr="yıldız teknik üniversitesi ile ilgili görsel sonucu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44" y="336047"/>
            <a:ext cx="1638090" cy="160824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" name="Grup 4"/>
          <p:cNvGrpSpPr/>
          <p:nvPr/>
        </p:nvGrpSpPr>
        <p:grpSpPr>
          <a:xfrm>
            <a:off x="37996" y="4774280"/>
            <a:ext cx="7209615" cy="6017444"/>
            <a:chOff x="-17096" y="4799855"/>
            <a:chExt cx="7209615" cy="6017444"/>
          </a:xfrm>
        </p:grpSpPr>
        <p:pic>
          <p:nvPicPr>
            <p:cNvPr id="55" name="Resim 5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589454" y="7594600"/>
              <a:ext cx="1600200" cy="4813300"/>
            </a:xfrm>
            <a:prstGeom prst="rect">
              <a:avLst/>
            </a:prstGeom>
          </p:spPr>
        </p:pic>
        <p:pic>
          <p:nvPicPr>
            <p:cNvPr id="56" name="Resim 5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985769" y="7610549"/>
              <a:ext cx="1600200" cy="4813300"/>
            </a:xfrm>
            <a:prstGeom prst="rect">
              <a:avLst/>
            </a:prstGeom>
          </p:spPr>
        </p:pic>
        <p:pic>
          <p:nvPicPr>
            <p:cNvPr id="48" name="Resim 4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18764" y="4868506"/>
              <a:ext cx="1600200" cy="4813300"/>
            </a:xfrm>
            <a:prstGeom prst="rect">
              <a:avLst/>
            </a:prstGeom>
          </p:spPr>
        </p:pic>
        <p:pic>
          <p:nvPicPr>
            <p:cNvPr id="49" name="Resim 4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25276" y="4813300"/>
              <a:ext cx="1600200" cy="4813300"/>
            </a:xfrm>
            <a:prstGeom prst="rect">
              <a:avLst/>
            </a:prstGeom>
          </p:spPr>
        </p:pic>
        <p:pic>
          <p:nvPicPr>
            <p:cNvPr id="50" name="Resim 4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22396" y="4825539"/>
              <a:ext cx="1600200" cy="4813300"/>
            </a:xfrm>
            <a:prstGeom prst="rect">
              <a:avLst/>
            </a:prstGeom>
          </p:spPr>
        </p:pic>
        <p:pic>
          <p:nvPicPr>
            <p:cNvPr id="51" name="Resim 50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767" y="4799855"/>
              <a:ext cx="1600200" cy="4813300"/>
            </a:xfrm>
            <a:prstGeom prst="rect">
              <a:avLst/>
            </a:prstGeom>
          </p:spPr>
        </p:pic>
        <p:pic>
          <p:nvPicPr>
            <p:cNvPr id="40" name="Resim 3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92319" y="4825539"/>
              <a:ext cx="1600200" cy="4813300"/>
            </a:xfrm>
            <a:prstGeom prst="rect">
              <a:avLst/>
            </a:prstGeom>
          </p:spPr>
        </p:pic>
      </p:grpSp>
      <p:sp>
        <p:nvSpPr>
          <p:cNvPr id="2" name="Metin kutusu 1"/>
          <p:cNvSpPr txBox="1"/>
          <p:nvPr/>
        </p:nvSpPr>
        <p:spPr>
          <a:xfrm>
            <a:off x="-506419" y="9523968"/>
            <a:ext cx="8299980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endParaRPr lang="tr-TR" sz="1800" b="1" i="1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/>
            <a:r>
              <a:rPr lang="tr-TR" sz="1800" b="1" i="1" dirty="0">
                <a:solidFill>
                  <a:schemeClr val="accent1">
                    <a:lumMod val="50000"/>
                  </a:schemeClr>
                </a:solidFill>
                <a:latin typeface="Comic Sans MS"/>
              </a:rPr>
              <a:t>Tarih: 04.04.2023</a:t>
            </a:r>
            <a:r>
              <a:rPr lang="tr-TR" sz="1800" b="1" dirty="0">
                <a:solidFill>
                  <a:schemeClr val="accent1">
                    <a:lumMod val="50000"/>
                  </a:schemeClr>
                </a:solidFill>
                <a:latin typeface="Comic Sans MS"/>
              </a:rPr>
              <a:t> </a:t>
            </a:r>
            <a:r>
              <a:rPr lang="tr-TR" sz="1800" b="1" i="1" dirty="0">
                <a:solidFill>
                  <a:schemeClr val="accent1">
                    <a:lumMod val="50000"/>
                  </a:schemeClr>
                </a:solidFill>
                <a:latin typeface="Comic Sans MS"/>
              </a:rPr>
              <a:t>Saat:13.20</a:t>
            </a:r>
            <a:endParaRPr lang="tr-TR" sz="1800" b="1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/>
            <a:r>
              <a:rPr lang="tr-TR" sz="1800" b="1" i="1" dirty="0">
                <a:solidFill>
                  <a:schemeClr val="accent1">
                    <a:lumMod val="50000"/>
                  </a:schemeClr>
                </a:solidFill>
                <a:latin typeface="Comic Sans MS"/>
              </a:rPr>
              <a:t>Yer: </a:t>
            </a:r>
            <a:r>
              <a:rPr lang="tr-TR" sz="1800" b="1" dirty="0">
                <a:solidFill>
                  <a:schemeClr val="accent1">
                    <a:lumMod val="50000"/>
                  </a:schemeClr>
                </a:solidFill>
                <a:latin typeface="Comic Sans MS"/>
              </a:rPr>
              <a:t>Fen-Edebiyat Fakültesi</a:t>
            </a:r>
          </a:p>
          <a:p>
            <a:pPr algn="ctr"/>
            <a:r>
              <a:rPr lang="tr-TR" sz="1800" b="1" dirty="0">
                <a:solidFill>
                  <a:schemeClr val="accent1">
                    <a:lumMod val="50000"/>
                  </a:schemeClr>
                </a:solidFill>
                <a:latin typeface="Comic Sans MS"/>
              </a:rPr>
              <a:t>B2-D03</a:t>
            </a:r>
            <a:endParaRPr lang="tr-TR" sz="1800" b="1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296029" y="4992301"/>
            <a:ext cx="2860086" cy="82997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>
              <a:lnSpc>
                <a:spcPct val="125000"/>
              </a:lnSpc>
            </a:pPr>
            <a:r>
              <a:rPr lang="tr-TR" b="1" dirty="0">
                <a:solidFill>
                  <a:schemeClr val="accent1">
                    <a:lumMod val="50000"/>
                  </a:schemeClr>
                </a:solidFill>
                <a:latin typeface="Comic Sans MS"/>
                <a:ea typeface="Times New Roman"/>
                <a:cs typeface="Calibri"/>
              </a:rPr>
              <a:t>BÜŞRA POLAT</a:t>
            </a:r>
            <a:endParaRPr lang="tr-TR" b="1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  <a:ea typeface="Times New Roman"/>
              <a:cs typeface="Calibri"/>
            </a:endParaRPr>
          </a:p>
          <a:p>
            <a:pPr algn="ctr">
              <a:lnSpc>
                <a:spcPct val="125000"/>
              </a:lnSpc>
            </a:pPr>
            <a:r>
              <a:rPr lang="tr-TR" b="1" dirty="0">
                <a:solidFill>
                  <a:schemeClr val="accent1">
                    <a:lumMod val="50000"/>
                  </a:schemeClr>
                </a:solidFill>
                <a:latin typeface="Comic Sans MS"/>
                <a:ea typeface="Calibri"/>
                <a:cs typeface="Times New Roman"/>
              </a:rPr>
              <a:t>22517007</a:t>
            </a:r>
            <a:endParaRPr lang="tr-TR" b="1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  <a:ea typeface="Calibri"/>
              <a:cs typeface="Times New Roman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432827" y="5273767"/>
            <a:ext cx="6624736" cy="4679807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b="1" u="sng" dirty="0">
                <a:solidFill>
                  <a:schemeClr val="accent1">
                    <a:lumMod val="50000"/>
                  </a:schemeClr>
                </a:solidFill>
                <a:latin typeface="Comic Sans MS"/>
              </a:rPr>
              <a:t>Konu</a:t>
            </a:r>
            <a:endParaRPr lang="tr-TR" dirty="0">
              <a:latin typeface="Comic Sans MS"/>
            </a:endParaRPr>
          </a:p>
          <a:p>
            <a:pPr algn="ctr">
              <a:lnSpc>
                <a:spcPct val="125000"/>
              </a:lnSpc>
            </a:pPr>
            <a:r>
              <a:rPr lang="tr-TR" b="1" dirty="0">
                <a:solidFill>
                  <a:schemeClr val="accent1">
                    <a:lumMod val="50000"/>
                  </a:schemeClr>
                </a:solidFill>
                <a:latin typeface="Comic Sans MS"/>
              </a:rPr>
              <a:t>MALAHİT YEŞİLİNİN ATIK SULARDAN</a:t>
            </a:r>
            <a:endParaRPr lang="tr-TR" b="1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</a:pPr>
            <a:r>
              <a:rPr lang="tr-TR" b="1" dirty="0">
                <a:solidFill>
                  <a:schemeClr val="accent1">
                    <a:lumMod val="50000"/>
                  </a:schemeClr>
                </a:solidFill>
                <a:latin typeface="Comic Sans MS"/>
              </a:rPr>
              <a:t>GİDERİLMESİ</a:t>
            </a:r>
            <a:endParaRPr lang="tr-TR" b="1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b="1" u="sng" dirty="0">
                <a:solidFill>
                  <a:schemeClr val="accent1">
                    <a:lumMod val="50000"/>
                  </a:schemeClr>
                </a:solidFill>
                <a:latin typeface="Comic Sans MS"/>
              </a:rPr>
              <a:t>Danışman</a:t>
            </a:r>
            <a:endParaRPr lang="tr-TR" dirty="0"/>
          </a:p>
          <a:p>
            <a:pPr algn="ctr">
              <a:lnSpc>
                <a:spcPct val="125000"/>
              </a:lnSpc>
            </a:pPr>
            <a:r>
              <a:rPr lang="tr-TR" b="1" dirty="0">
                <a:solidFill>
                  <a:schemeClr val="accent1">
                    <a:lumMod val="50000"/>
                  </a:schemeClr>
                </a:solidFill>
                <a:latin typeface="Comic Sans MS"/>
                <a:ea typeface="Batang"/>
              </a:rPr>
              <a:t>Prof. Dr. Muhammet Kasım ŞENER</a:t>
            </a:r>
            <a:endParaRPr lang="tr-TR" dirty="0"/>
          </a:p>
        </p:txBody>
      </p:sp>
      <p:sp>
        <p:nvSpPr>
          <p:cNvPr id="23" name="5-Nokta Yıldız 22"/>
          <p:cNvSpPr/>
          <p:nvPr/>
        </p:nvSpPr>
        <p:spPr>
          <a:xfrm>
            <a:off x="1904266" y="1546951"/>
            <a:ext cx="3671891" cy="3343596"/>
          </a:xfrm>
          <a:prstGeom prst="star5">
            <a:avLst/>
          </a:prstGeom>
          <a:solidFill>
            <a:schemeClr val="accent1">
              <a:alpha val="1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tr-TR"/>
            </a:defPPr>
            <a:lvl1pPr marL="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143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287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430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717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861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6004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1148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tr-TR"/>
          </a:p>
        </p:txBody>
      </p:sp>
      <p:pic>
        <p:nvPicPr>
          <p:cNvPr id="10" name="Resim 10">
            <a:extLst>
              <a:ext uri="{FF2B5EF4-FFF2-40B4-BE49-F238E27FC236}">
                <a16:creationId xmlns:a16="http://schemas.microsoft.com/office/drawing/2014/main" xmlns="" id="{9D0D400E-6F79-D8B3-1F01-4F919D40D2B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45426" y="6961716"/>
            <a:ext cx="1644893" cy="1922860"/>
          </a:xfrm>
          <a:prstGeom prst="rect">
            <a:avLst/>
          </a:prstGeom>
        </p:spPr>
      </p:pic>
      <p:pic>
        <p:nvPicPr>
          <p:cNvPr id="9" name="Resim 10" descr="kişi, şahıs, kadın içeren bir resim&#10;&#10;Açıklama otomatik olarak oluşturuldu">
            <a:extLst>
              <a:ext uri="{FF2B5EF4-FFF2-40B4-BE49-F238E27FC236}">
                <a16:creationId xmlns:a16="http://schemas.microsoft.com/office/drawing/2014/main" xmlns="" id="{8EF58E08-6395-0529-DCA5-AFAA51C69CA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49180" y="2701120"/>
            <a:ext cx="1172316" cy="1540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205475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200</TotalTime>
  <Words>32</Words>
  <Application>Microsoft Office PowerPoint</Application>
  <PresentationFormat>Özel</PresentationFormat>
  <Paragraphs>22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7" baseType="lpstr">
      <vt:lpstr>Batang</vt:lpstr>
      <vt:lpstr>Arial</vt:lpstr>
      <vt:lpstr>Calibri</vt:lpstr>
      <vt:lpstr>Comic Sans MS</vt:lpstr>
      <vt:lpstr>Times New Roman</vt:lpstr>
      <vt:lpstr>Ofis Teması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Casper</dc:creator>
  <cp:lastModifiedBy>Acer</cp:lastModifiedBy>
  <cp:revision>129</cp:revision>
  <dcterms:created xsi:type="dcterms:W3CDTF">2016-11-29T08:51:08Z</dcterms:created>
  <dcterms:modified xsi:type="dcterms:W3CDTF">2023-04-02T20:42:55Z</dcterms:modified>
</cp:coreProperties>
</file>